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57" r:id="rId4"/>
    <p:sldId id="258" r:id="rId5"/>
    <p:sldId id="259" r:id="rId6"/>
    <p:sldId id="287" r:id="rId7"/>
    <p:sldId id="261" r:id="rId8"/>
    <p:sldId id="263" r:id="rId9"/>
    <p:sldId id="280" r:id="rId10"/>
    <p:sldId id="281" r:id="rId11"/>
    <p:sldId id="283" r:id="rId12"/>
    <p:sldId id="284" r:id="rId13"/>
    <p:sldId id="285" r:id="rId14"/>
    <p:sldId id="286" r:id="rId15"/>
    <p:sldId id="279" r:id="rId16"/>
    <p:sldId id="288" r:id="rId17"/>
    <p:sldId id="289" r:id="rId18"/>
    <p:sldId id="290" r:id="rId19"/>
    <p:sldId id="291" r:id="rId20"/>
  </p:sldIdLst>
  <p:sldSz cx="18288000" cy="10287000"/>
  <p:notesSz cx="6858000" cy="9144000"/>
  <p:embeddedFontLst>
    <p:embeddedFont>
      <p:font typeface="Bebas Neue Cyrillic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Segoe UI Black" panose="020B0A02040204020203" pitchFamily="34" charset="0"/>
      <p:bold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3452F-A2C5-47D1-AF33-2DB5B34BA882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88C25-85B8-4DAE-8F71-2A1A66012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88C25-85B8-4DAE-8F71-2A1A66012C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8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88C25-85B8-4DAE-8F71-2A1A66012C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09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88C25-85B8-4DAE-8F71-2A1A66012C5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3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88C25-85B8-4DAE-8F71-2A1A66012C5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8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11000" y="-1790700"/>
            <a:ext cx="14349450" cy="143494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EFF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925800" y="1910690"/>
            <a:ext cx="446159" cy="391393"/>
            <a:chOff x="0" y="0"/>
            <a:chExt cx="594879" cy="521857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216479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432957"/>
              <a:ext cx="594861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982816" y="2278231"/>
            <a:ext cx="10714495" cy="3821099"/>
            <a:chOff x="519357" y="-546441"/>
            <a:chExt cx="13449238" cy="5094805"/>
          </a:xfrm>
        </p:grpSpPr>
        <p:sp>
          <p:nvSpPr>
            <p:cNvPr id="11" name="TextBox 11"/>
            <p:cNvSpPr txBox="1"/>
            <p:nvPr/>
          </p:nvSpPr>
          <p:spPr>
            <a:xfrm>
              <a:off x="519357" y="-546441"/>
              <a:ext cx="11843962" cy="36591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700"/>
                </a:lnSpc>
              </a:pPr>
              <a:r>
                <a:rPr lang="ru-RU" sz="9600" b="1" dirty="0">
                  <a:solidFill>
                    <a:srgbClr val="FFFFFF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Название проекта</a:t>
              </a:r>
              <a:endParaRPr lang="en-US" sz="9600" b="1" dirty="0">
                <a:solidFill>
                  <a:srgbClr val="FFFFF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19357" y="3727626"/>
              <a:ext cx="13449238" cy="820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758"/>
                </a:lnSpc>
                <a:spcBef>
                  <a:spcPct val="0"/>
                </a:spcBef>
              </a:pPr>
              <a:r>
                <a:rPr lang="ru-RU" sz="4800" b="1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Название номинации</a:t>
              </a:r>
              <a:endParaRPr lang="en-US" sz="4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D5E28F-011C-47A6-BD87-887B334D3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30" y="7315640"/>
            <a:ext cx="1977556" cy="1679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419E8C-4E65-4D36-933E-668C0369D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202137"/>
            <a:ext cx="7852755" cy="59204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1594F28-FCE9-4DEB-840E-568D4C2CE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24" y="7097646"/>
            <a:ext cx="1977556" cy="198684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68D5B32-7FA0-49C6-A170-07FF19402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77" y="7161930"/>
            <a:ext cx="1977556" cy="1986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B0FE51-50CA-4B1C-AAC0-CA0E81B4FF64}"/>
              </a:ext>
            </a:extLst>
          </p:cNvPr>
          <p:cNvSpPr txBox="1"/>
          <p:nvPr/>
        </p:nvSpPr>
        <p:spPr>
          <a:xfrm>
            <a:off x="4053046" y="9148770"/>
            <a:ext cx="1119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-7972291" y="-3771900"/>
            <a:ext cx="14186056" cy="1741118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650349" y="266700"/>
            <a:ext cx="7105145" cy="659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34"/>
              </a:lnSpc>
            </a:pPr>
            <a:r>
              <a:rPr lang="ru-RU" sz="4499" b="1" dirty="0">
                <a:solidFill>
                  <a:srgbClr val="244C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ОСОБЕННОСТИ ПРОЕКТА</a:t>
            </a:r>
            <a:endParaRPr lang="en-US" sz="4499" b="1" dirty="0">
              <a:solidFill>
                <a:srgbClr val="244C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5112E2C-58C7-4021-99EF-24AC1700E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20567"/>
            <a:ext cx="5101073" cy="384586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F0BC144-2845-4ECC-B39E-61F86C94F7A1}"/>
              </a:ext>
            </a:extLst>
          </p:cNvPr>
          <p:cNvSpPr/>
          <p:nvPr/>
        </p:nvSpPr>
        <p:spPr>
          <a:xfrm>
            <a:off x="7086600" y="1257300"/>
            <a:ext cx="10232645" cy="82296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6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6619" y="4701697"/>
            <a:ext cx="15082288" cy="1508228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1365" y="1198165"/>
            <a:ext cx="446159" cy="391393"/>
            <a:chOff x="0" y="0"/>
            <a:chExt cx="594879" cy="521857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216479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432957"/>
              <a:ext cx="594861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3809E93-17E3-4B62-89F9-5EC1BC7E45B6}"/>
              </a:ext>
            </a:extLst>
          </p:cNvPr>
          <p:cNvSpPr/>
          <p:nvPr/>
        </p:nvSpPr>
        <p:spPr>
          <a:xfrm>
            <a:off x="2490260" y="2019300"/>
            <a:ext cx="13334999" cy="77724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ru-RU" sz="3600" b="1" dirty="0">
              <a:solidFill>
                <a:srgbClr val="244C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sz="3600" b="1" dirty="0">
              <a:solidFill>
                <a:srgbClr val="244C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sz="3600" b="1" dirty="0">
              <a:solidFill>
                <a:srgbClr val="244C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3600" b="1" dirty="0">
              <a:solidFill>
                <a:srgbClr val="244C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5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59408" y="-1795054"/>
            <a:ext cx="14349450" cy="143494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71365" y="1198165"/>
            <a:ext cx="446159" cy="391393"/>
            <a:chOff x="0" y="0"/>
            <a:chExt cx="594879" cy="521857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594879" cy="0"/>
            </a:xfrm>
            <a:prstGeom prst="line">
              <a:avLst/>
            </a:prstGeom>
            <a:ln w="88900" cap="rnd">
              <a:solidFill>
                <a:srgbClr val="244C7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216479"/>
              <a:ext cx="594879" cy="0"/>
            </a:xfrm>
            <a:prstGeom prst="line">
              <a:avLst/>
            </a:prstGeom>
            <a:ln w="88900" cap="rnd">
              <a:solidFill>
                <a:srgbClr val="244C7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432957"/>
              <a:ext cx="594861" cy="0"/>
            </a:xfrm>
            <a:prstGeom prst="line">
              <a:avLst/>
            </a:prstGeom>
            <a:ln w="88900" cap="rnd">
              <a:solidFill>
                <a:srgbClr val="244C76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82236A3-84C0-4F29-A098-0B4CA42BF002}"/>
              </a:ext>
            </a:extLst>
          </p:cNvPr>
          <p:cNvSpPr/>
          <p:nvPr/>
        </p:nvSpPr>
        <p:spPr>
          <a:xfrm>
            <a:off x="2070988" y="2108029"/>
            <a:ext cx="14146023" cy="76581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1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7AD7B47-3998-4C40-A0DE-64FC2BAF0CEB}"/>
              </a:ext>
            </a:extLst>
          </p:cNvPr>
          <p:cNvSpPr/>
          <p:nvPr/>
        </p:nvSpPr>
        <p:spPr>
          <a:xfrm>
            <a:off x="2070988" y="1866900"/>
            <a:ext cx="14146023" cy="76581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Group 18"/>
          <p:cNvGrpSpPr/>
          <p:nvPr/>
        </p:nvGrpSpPr>
        <p:grpSpPr>
          <a:xfrm>
            <a:off x="1271365" y="1198165"/>
            <a:ext cx="446159" cy="391393"/>
            <a:chOff x="0" y="0"/>
            <a:chExt cx="594879" cy="521857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216479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432957"/>
              <a:ext cx="594861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C21D8BF-6E8C-4B48-A243-AA2FAE80E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5981700"/>
            <a:ext cx="4822047" cy="39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84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664426E-C4CC-4D6A-BA4E-29654E061254}"/>
              </a:ext>
            </a:extLst>
          </p:cNvPr>
          <p:cNvSpPr/>
          <p:nvPr/>
        </p:nvSpPr>
        <p:spPr>
          <a:xfrm>
            <a:off x="8382000" y="1425068"/>
            <a:ext cx="9545451" cy="775907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>
            <a:off x="-6146025" y="-1870122"/>
            <a:ext cx="14349450" cy="143494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71365" y="1198165"/>
            <a:ext cx="446159" cy="391393"/>
            <a:chOff x="0" y="0"/>
            <a:chExt cx="594879" cy="521857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216479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432957"/>
              <a:ext cx="594861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1271365" y="8863445"/>
            <a:ext cx="1200806" cy="394855"/>
            <a:chOff x="0" y="0"/>
            <a:chExt cx="1305437" cy="429260"/>
          </a:xfrm>
        </p:grpSpPr>
        <p:sp>
          <p:nvSpPr>
            <p:cNvPr id="15" name="Freeform 15"/>
            <p:cNvSpPr/>
            <p:nvPr/>
          </p:nvSpPr>
          <p:spPr>
            <a:xfrm>
              <a:off x="0" y="-5080"/>
              <a:ext cx="1305437" cy="434340"/>
            </a:xfrm>
            <a:custGeom>
              <a:avLst/>
              <a:gdLst/>
              <a:ahLst/>
              <a:cxnLst/>
              <a:rect l="l" t="t" r="r" b="b"/>
              <a:pathLst>
                <a:path w="1305437" h="434340">
                  <a:moveTo>
                    <a:pt x="1287657" y="187960"/>
                  </a:moveTo>
                  <a:lnTo>
                    <a:pt x="1026037" y="11430"/>
                  </a:lnTo>
                  <a:cubicBezTo>
                    <a:pt x="1008257" y="0"/>
                    <a:pt x="985397" y="3810"/>
                    <a:pt x="972697" y="21590"/>
                  </a:cubicBezTo>
                  <a:cubicBezTo>
                    <a:pt x="961267" y="39370"/>
                    <a:pt x="965077" y="62230"/>
                    <a:pt x="982857" y="74930"/>
                  </a:cubicBezTo>
                  <a:lnTo>
                    <a:pt x="1141607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41607" y="257810"/>
                  </a:lnTo>
                  <a:lnTo>
                    <a:pt x="982857" y="364490"/>
                  </a:lnTo>
                  <a:cubicBezTo>
                    <a:pt x="965077" y="375920"/>
                    <a:pt x="961267" y="400050"/>
                    <a:pt x="972697" y="417830"/>
                  </a:cubicBezTo>
                  <a:cubicBezTo>
                    <a:pt x="980317" y="429260"/>
                    <a:pt x="991747" y="434340"/>
                    <a:pt x="1004447" y="434340"/>
                  </a:cubicBezTo>
                  <a:cubicBezTo>
                    <a:pt x="1012067" y="434340"/>
                    <a:pt x="1019687" y="431800"/>
                    <a:pt x="1026037" y="427990"/>
                  </a:cubicBezTo>
                  <a:lnTo>
                    <a:pt x="1288927" y="251460"/>
                  </a:lnTo>
                  <a:cubicBezTo>
                    <a:pt x="1299087" y="243840"/>
                    <a:pt x="1305437" y="232410"/>
                    <a:pt x="1305437" y="219710"/>
                  </a:cubicBezTo>
                  <a:cubicBezTo>
                    <a:pt x="1305437" y="207010"/>
                    <a:pt x="1299087" y="195580"/>
                    <a:pt x="1287657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  <p:extLst>
      <p:ext uri="{BB962C8B-B14F-4D97-AF65-F5344CB8AC3E}">
        <p14:creationId xmlns:p14="http://schemas.microsoft.com/office/powerpoint/2010/main" val="36452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2769" y="4229632"/>
            <a:ext cx="17342463" cy="1734246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EFF4"/>
            </a:solidFill>
          </p:spPr>
        </p:sp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75006AF-AD25-48D3-A5B7-22BF15D9D7C3}"/>
              </a:ext>
            </a:extLst>
          </p:cNvPr>
          <p:cNvSpPr/>
          <p:nvPr/>
        </p:nvSpPr>
        <p:spPr>
          <a:xfrm>
            <a:off x="2070988" y="2062162"/>
            <a:ext cx="14146023" cy="76581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24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698369" y="-1447801"/>
            <a:ext cx="13374118" cy="13182600"/>
            <a:chOff x="36180" y="-275289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36180" y="-275289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51673" y="1172631"/>
            <a:ext cx="446159" cy="391393"/>
            <a:chOff x="0" y="0"/>
            <a:chExt cx="594879" cy="52185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16479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32957"/>
              <a:ext cx="594861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CAC3997-BDBB-4F70-88DF-62FA25AD721A}"/>
              </a:ext>
            </a:extLst>
          </p:cNvPr>
          <p:cNvSpPr/>
          <p:nvPr/>
        </p:nvSpPr>
        <p:spPr>
          <a:xfrm>
            <a:off x="8040505" y="1148723"/>
            <a:ext cx="9774051" cy="7989551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57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-7972291" y="-3771900"/>
            <a:ext cx="14186056" cy="1741118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5112E2C-58C7-4021-99EF-24AC1700E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94622"/>
            <a:ext cx="5101073" cy="429775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F0BC144-2845-4ECC-B39E-61F86C94F7A1}"/>
              </a:ext>
            </a:extLst>
          </p:cNvPr>
          <p:cNvSpPr/>
          <p:nvPr/>
        </p:nvSpPr>
        <p:spPr>
          <a:xfrm>
            <a:off x="7086600" y="1257300"/>
            <a:ext cx="10232645" cy="82296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178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-7972291" y="-3771900"/>
            <a:ext cx="14186056" cy="1741118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5112E2C-58C7-4021-99EF-24AC1700E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79597"/>
            <a:ext cx="5101073" cy="412780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F0BC144-2845-4ECC-B39E-61F86C94F7A1}"/>
              </a:ext>
            </a:extLst>
          </p:cNvPr>
          <p:cNvSpPr/>
          <p:nvPr/>
        </p:nvSpPr>
        <p:spPr>
          <a:xfrm>
            <a:off x="7086600" y="1257300"/>
            <a:ext cx="10232645" cy="82296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34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-7972291" y="-3771900"/>
            <a:ext cx="14186056" cy="1741118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5112E2C-58C7-4021-99EF-24AC1700E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20567"/>
            <a:ext cx="5101073" cy="384586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F0BC144-2845-4ECC-B39E-61F86C94F7A1}"/>
              </a:ext>
            </a:extLst>
          </p:cNvPr>
          <p:cNvSpPr/>
          <p:nvPr/>
        </p:nvSpPr>
        <p:spPr>
          <a:xfrm>
            <a:off x="7086600" y="1257300"/>
            <a:ext cx="10232645" cy="82296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5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6619" y="4701697"/>
            <a:ext cx="15082288" cy="1508228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1365" y="1198165"/>
            <a:ext cx="446159" cy="391393"/>
            <a:chOff x="0" y="0"/>
            <a:chExt cx="594879" cy="521857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216479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432957"/>
              <a:ext cx="594861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2" name="TextBox 12"/>
          <p:cNvSpPr txBox="1"/>
          <p:nvPr/>
        </p:nvSpPr>
        <p:spPr>
          <a:xfrm>
            <a:off x="3505200" y="623520"/>
            <a:ext cx="10784047" cy="1149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</a:pPr>
            <a:r>
              <a:rPr lang="ru-RU" sz="48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выполнена:</a:t>
            </a:r>
            <a:endParaRPr lang="en-US" sz="4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3809E93-17E3-4B62-89F9-5EC1BC7E45B6}"/>
              </a:ext>
            </a:extLst>
          </p:cNvPr>
          <p:cNvSpPr/>
          <p:nvPr/>
        </p:nvSpPr>
        <p:spPr>
          <a:xfrm>
            <a:off x="2490260" y="2019300"/>
            <a:ext cx="13334999" cy="77724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3600" b="1" dirty="0">
                <a:solidFill>
                  <a:srgbClr val="244C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ФИО:</a:t>
            </a:r>
          </a:p>
          <a:p>
            <a:pPr marL="342900" indent="-342900">
              <a:buAutoNum type="arabicPeriod"/>
            </a:pPr>
            <a:endParaRPr lang="ru-RU" sz="3600" b="1" dirty="0">
              <a:solidFill>
                <a:srgbClr val="244C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sz="3600" b="1" dirty="0">
              <a:solidFill>
                <a:srgbClr val="244C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endParaRPr lang="ru-RU" sz="3600" b="1" dirty="0">
              <a:solidFill>
                <a:srgbClr val="244C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ru-RU" sz="3600" b="1" dirty="0">
                <a:solidFill>
                  <a:srgbClr val="244C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ВУЗ/ССУЗ: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59408" y="-1795054"/>
            <a:ext cx="14349450" cy="143494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71365" y="1198165"/>
            <a:ext cx="446159" cy="391393"/>
            <a:chOff x="0" y="0"/>
            <a:chExt cx="594879" cy="521857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594879" cy="0"/>
            </a:xfrm>
            <a:prstGeom prst="line">
              <a:avLst/>
            </a:prstGeom>
            <a:ln w="88900" cap="rnd">
              <a:solidFill>
                <a:srgbClr val="244C7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216479"/>
              <a:ext cx="594879" cy="0"/>
            </a:xfrm>
            <a:prstGeom prst="line">
              <a:avLst/>
            </a:prstGeom>
            <a:ln w="88900" cap="rnd">
              <a:solidFill>
                <a:srgbClr val="244C7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432957"/>
              <a:ext cx="594861" cy="0"/>
            </a:xfrm>
            <a:prstGeom prst="line">
              <a:avLst/>
            </a:prstGeom>
            <a:ln w="88900" cap="rnd">
              <a:solidFill>
                <a:srgbClr val="244C76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8" name="TextBox 18"/>
          <p:cNvSpPr txBox="1"/>
          <p:nvPr/>
        </p:nvSpPr>
        <p:spPr>
          <a:xfrm>
            <a:off x="3429000" y="1007863"/>
            <a:ext cx="7038179" cy="7053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5534"/>
              </a:lnSpc>
            </a:pPr>
            <a:r>
              <a:rPr lang="ru-RU" sz="6000" b="1" dirty="0">
                <a:solidFill>
                  <a:srgbClr val="244C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Идея проекта</a:t>
            </a:r>
            <a:endParaRPr lang="en-US" sz="6000" b="1" dirty="0">
              <a:solidFill>
                <a:srgbClr val="244C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82236A3-84C0-4F29-A098-0B4CA42BF002}"/>
              </a:ext>
            </a:extLst>
          </p:cNvPr>
          <p:cNvSpPr/>
          <p:nvPr/>
        </p:nvSpPr>
        <p:spPr>
          <a:xfrm>
            <a:off x="2070988" y="2108029"/>
            <a:ext cx="14146023" cy="76581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7AD7B47-3998-4C40-A0DE-64FC2BAF0CEB}"/>
              </a:ext>
            </a:extLst>
          </p:cNvPr>
          <p:cNvSpPr/>
          <p:nvPr/>
        </p:nvSpPr>
        <p:spPr>
          <a:xfrm>
            <a:off x="2070988" y="1866900"/>
            <a:ext cx="14146023" cy="76581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2"/>
          <p:cNvSpPr txBox="1"/>
          <p:nvPr/>
        </p:nvSpPr>
        <p:spPr>
          <a:xfrm>
            <a:off x="4413050" y="363773"/>
            <a:ext cx="9461898" cy="120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ru-RU" sz="6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Актуальность проекта</a:t>
            </a:r>
            <a:endParaRPr lang="en-US" sz="66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271365" y="1198165"/>
            <a:ext cx="446159" cy="391393"/>
            <a:chOff x="0" y="0"/>
            <a:chExt cx="594879" cy="521857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216479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432957"/>
              <a:ext cx="594861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C21D8BF-6E8C-4B48-A243-AA2FAE80E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5981700"/>
            <a:ext cx="4822047" cy="39704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664426E-C4CC-4D6A-BA4E-29654E061254}"/>
              </a:ext>
            </a:extLst>
          </p:cNvPr>
          <p:cNvSpPr/>
          <p:nvPr/>
        </p:nvSpPr>
        <p:spPr>
          <a:xfrm>
            <a:off x="8382000" y="1425068"/>
            <a:ext cx="9545451" cy="775907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>
            <a:off x="-6146025" y="-1870122"/>
            <a:ext cx="14349450" cy="143494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71365" y="3849139"/>
            <a:ext cx="5299447" cy="258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</a:pPr>
            <a:r>
              <a:rPr lang="ru-RU" sz="80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Целевая </a:t>
            </a:r>
          </a:p>
          <a:p>
            <a:pPr>
              <a:lnSpc>
                <a:spcPts val="10499"/>
              </a:lnSpc>
            </a:pPr>
            <a:r>
              <a:rPr lang="ru-RU" sz="80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аудитория</a:t>
            </a:r>
            <a:endParaRPr lang="en-US" sz="80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71365" y="1198165"/>
            <a:ext cx="446159" cy="391393"/>
            <a:chOff x="0" y="0"/>
            <a:chExt cx="594879" cy="521857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216479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432957"/>
              <a:ext cx="594861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1271365" y="8863445"/>
            <a:ext cx="1200806" cy="394855"/>
            <a:chOff x="0" y="0"/>
            <a:chExt cx="1305437" cy="429260"/>
          </a:xfrm>
        </p:grpSpPr>
        <p:sp>
          <p:nvSpPr>
            <p:cNvPr id="15" name="Freeform 15"/>
            <p:cNvSpPr/>
            <p:nvPr/>
          </p:nvSpPr>
          <p:spPr>
            <a:xfrm>
              <a:off x="0" y="-5080"/>
              <a:ext cx="1305437" cy="434340"/>
            </a:xfrm>
            <a:custGeom>
              <a:avLst/>
              <a:gdLst/>
              <a:ahLst/>
              <a:cxnLst/>
              <a:rect l="l" t="t" r="r" b="b"/>
              <a:pathLst>
                <a:path w="1305437" h="434340">
                  <a:moveTo>
                    <a:pt x="1287657" y="187960"/>
                  </a:moveTo>
                  <a:lnTo>
                    <a:pt x="1026037" y="11430"/>
                  </a:lnTo>
                  <a:cubicBezTo>
                    <a:pt x="1008257" y="0"/>
                    <a:pt x="985397" y="3810"/>
                    <a:pt x="972697" y="21590"/>
                  </a:cubicBezTo>
                  <a:cubicBezTo>
                    <a:pt x="961267" y="39370"/>
                    <a:pt x="965077" y="62230"/>
                    <a:pt x="982857" y="74930"/>
                  </a:cubicBezTo>
                  <a:lnTo>
                    <a:pt x="1141607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41607" y="257810"/>
                  </a:lnTo>
                  <a:lnTo>
                    <a:pt x="982857" y="364490"/>
                  </a:lnTo>
                  <a:cubicBezTo>
                    <a:pt x="965077" y="375920"/>
                    <a:pt x="961267" y="400050"/>
                    <a:pt x="972697" y="417830"/>
                  </a:cubicBezTo>
                  <a:cubicBezTo>
                    <a:pt x="980317" y="429260"/>
                    <a:pt x="991747" y="434340"/>
                    <a:pt x="1004447" y="434340"/>
                  </a:cubicBezTo>
                  <a:cubicBezTo>
                    <a:pt x="1012067" y="434340"/>
                    <a:pt x="1019687" y="431800"/>
                    <a:pt x="1026037" y="427990"/>
                  </a:cubicBezTo>
                  <a:lnTo>
                    <a:pt x="1288927" y="251460"/>
                  </a:lnTo>
                  <a:cubicBezTo>
                    <a:pt x="1299087" y="243840"/>
                    <a:pt x="1305437" y="232410"/>
                    <a:pt x="1305437" y="219710"/>
                  </a:cubicBezTo>
                  <a:cubicBezTo>
                    <a:pt x="1305437" y="207010"/>
                    <a:pt x="1299087" y="195580"/>
                    <a:pt x="1287657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8792945" y="2706808"/>
            <a:ext cx="592583" cy="658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 b="1" dirty="0">
                <a:solidFill>
                  <a:srgbClr val="244C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4500" dirty="0">
                <a:solidFill>
                  <a:srgbClr val="244C76"/>
                </a:solidFill>
                <a:latin typeface="Bebas Neue Cyrillic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92944" y="4649102"/>
            <a:ext cx="592583" cy="659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 b="1" dirty="0">
                <a:solidFill>
                  <a:srgbClr val="244C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792944" y="6592807"/>
            <a:ext cx="592583" cy="658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 b="1" dirty="0">
                <a:solidFill>
                  <a:srgbClr val="244C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4500" dirty="0">
                <a:solidFill>
                  <a:srgbClr val="244C76"/>
                </a:solidFill>
                <a:latin typeface="Bebas Neue Cyrillic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571500"/>
            <a:ext cx="18288000" cy="1209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24"/>
              </a:lnSpc>
            </a:pPr>
            <a:r>
              <a:rPr lang="ru-RU" sz="7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 первого выпуска</a:t>
            </a:r>
            <a:endParaRPr lang="en-US" sz="72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72769" y="4229632"/>
            <a:ext cx="17342463" cy="1734246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EFF4"/>
            </a:solidFill>
          </p:spPr>
        </p:sp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75006AF-AD25-48D3-A5B7-22BF15D9D7C3}"/>
              </a:ext>
            </a:extLst>
          </p:cNvPr>
          <p:cNvSpPr/>
          <p:nvPr/>
        </p:nvSpPr>
        <p:spPr>
          <a:xfrm>
            <a:off x="2070988" y="2062162"/>
            <a:ext cx="14146023" cy="76581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4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698369" y="-1447801"/>
            <a:ext cx="13374118" cy="13182600"/>
            <a:chOff x="36180" y="-275289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36180" y="-275289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51673" y="4184455"/>
            <a:ext cx="6858000" cy="1918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ru-RU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Тематический план следующих выпусков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51673" y="1172631"/>
            <a:ext cx="446159" cy="391393"/>
            <a:chOff x="0" y="0"/>
            <a:chExt cx="594879" cy="52185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16479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32957"/>
              <a:ext cx="594861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CAC3997-BDBB-4F70-88DF-62FA25AD721A}"/>
              </a:ext>
            </a:extLst>
          </p:cNvPr>
          <p:cNvSpPr/>
          <p:nvPr/>
        </p:nvSpPr>
        <p:spPr>
          <a:xfrm>
            <a:off x="8040505" y="1148723"/>
            <a:ext cx="9774051" cy="7989551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-7972291" y="-3771900"/>
            <a:ext cx="14186056" cy="1741118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650349" y="266700"/>
            <a:ext cx="7105145" cy="659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34"/>
              </a:lnSpc>
            </a:pPr>
            <a:r>
              <a:rPr lang="ru-RU" sz="4499" b="1" dirty="0">
                <a:solidFill>
                  <a:srgbClr val="244C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ОСОБЕННОСТИ ПРОЕКТА</a:t>
            </a:r>
            <a:endParaRPr lang="en-US" sz="4499" b="1" dirty="0">
              <a:solidFill>
                <a:srgbClr val="244C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5112E2C-58C7-4021-99EF-24AC1700E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94622"/>
            <a:ext cx="5101073" cy="429775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F0BC144-2845-4ECC-B39E-61F86C94F7A1}"/>
              </a:ext>
            </a:extLst>
          </p:cNvPr>
          <p:cNvSpPr/>
          <p:nvPr/>
        </p:nvSpPr>
        <p:spPr>
          <a:xfrm>
            <a:off x="7086600" y="1257300"/>
            <a:ext cx="10232645" cy="82296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-7972291" y="-3771900"/>
            <a:ext cx="14186056" cy="1741118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650349" y="266700"/>
            <a:ext cx="7105145" cy="659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34"/>
              </a:lnSpc>
            </a:pPr>
            <a:r>
              <a:rPr lang="ru-RU" sz="4499" b="1" dirty="0">
                <a:solidFill>
                  <a:srgbClr val="244C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ОСОБЕННОСТИ ПРОЕКТА</a:t>
            </a:r>
            <a:endParaRPr lang="en-US" sz="4499" b="1" dirty="0">
              <a:solidFill>
                <a:srgbClr val="244C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5112E2C-58C7-4021-99EF-24AC1700E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79597"/>
            <a:ext cx="5101073" cy="412780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F0BC144-2845-4ECC-B39E-61F86C94F7A1}"/>
              </a:ext>
            </a:extLst>
          </p:cNvPr>
          <p:cNvSpPr/>
          <p:nvPr/>
        </p:nvSpPr>
        <p:spPr>
          <a:xfrm>
            <a:off x="7086600" y="1257300"/>
            <a:ext cx="10232645" cy="82296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0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41</Words>
  <Application>Microsoft Office PowerPoint</Application>
  <PresentationFormat>Произвольный</PresentationFormat>
  <Paragraphs>27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Bebas Neue Cyrillic</vt:lpstr>
      <vt:lpstr>Calibri</vt:lpstr>
      <vt:lpstr>Segoe UI</vt:lpstr>
      <vt:lpstr>Segoe UI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3D Иллюстрация Угадайте Слово Игра Забавная Презентация</dc:title>
  <dc:creator>4814293</dc:creator>
  <cp:lastModifiedBy>4814293</cp:lastModifiedBy>
  <cp:revision>27</cp:revision>
  <dcterms:created xsi:type="dcterms:W3CDTF">2006-08-16T00:00:00Z</dcterms:created>
  <dcterms:modified xsi:type="dcterms:W3CDTF">2023-10-10T05:48:38Z</dcterms:modified>
  <dc:identifier>DAFwbA3qPXk</dc:identifier>
</cp:coreProperties>
</file>